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5" r:id="rId4"/>
    <p:sldId id="289" r:id="rId5"/>
    <p:sldId id="290" r:id="rId6"/>
    <p:sldId id="291" r:id="rId7"/>
    <p:sldId id="292" r:id="rId8"/>
    <p:sldId id="294" r:id="rId9"/>
    <p:sldId id="293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497FF-7D68-46C3-99F7-9EEAF7A7DCAA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4EB17-904C-48A5-811A-956ACEAD9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27F-A1E4-40BE-B48E-CFD0EC5BA499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79E-F3A1-49F6-8916-41D146BDF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27F-A1E4-40BE-B48E-CFD0EC5BA499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79E-F3A1-49F6-8916-41D146BDF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27F-A1E4-40BE-B48E-CFD0EC5BA499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79E-F3A1-49F6-8916-41D146BDF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27F-A1E4-40BE-B48E-CFD0EC5BA499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79E-F3A1-49F6-8916-41D146BDF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27F-A1E4-40BE-B48E-CFD0EC5BA499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79E-F3A1-49F6-8916-41D146BDF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27F-A1E4-40BE-B48E-CFD0EC5BA499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79E-F3A1-49F6-8916-41D146BDF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27F-A1E4-40BE-B48E-CFD0EC5BA499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79E-F3A1-49F6-8916-41D146BDF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27F-A1E4-40BE-B48E-CFD0EC5BA499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79E-F3A1-49F6-8916-41D146BDF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27F-A1E4-40BE-B48E-CFD0EC5BA499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79E-F3A1-49F6-8916-41D146BDF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27F-A1E4-40BE-B48E-CFD0EC5BA499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79E-F3A1-49F6-8916-41D146BDF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27F-A1E4-40BE-B48E-CFD0EC5BA499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79E-F3A1-49F6-8916-41D146BDF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627F-A1E4-40BE-B48E-CFD0EC5BA499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B179E-F3A1-49F6-8916-41D146BDF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ы для презентаций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Летний лагерь –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летне-оздоровительной работы в ДОУ</a:t>
            </a:r>
          </a:p>
          <a:p>
            <a:pPr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Аттестация Набиева Р М\приложение\4.5\IMG_20190516_141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047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ÑÐ¾Ð½ Ð»Ðµ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«Лето – это маленькая жизнь!»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6" y="2420888"/>
            <a:ext cx="3456384" cy="424847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Можно играть, закаляться, в полной мере насладиться его дарами: свежим воздухом, солнечными лучами,  теплой водой и красотой родной природы. </a:t>
            </a:r>
          </a:p>
        </p:txBody>
      </p:sp>
      <p:pic>
        <p:nvPicPr>
          <p:cNvPr id="6148" name="Picture 4" descr="le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47901"/>
            <a:ext cx="5268246" cy="361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темы для презентаций\s46259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59123"/>
            <a:ext cx="820891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Планирование оздоровительной работы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планировании оздоровительной работы должны соблюдены следующие принципы: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комплексное использование профилактических, закаливающих и оздоровительных технологий;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непрерывное проведение профилактических, закаливающих и оздоровительных мероприятий;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простых и доступных технологий;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положительной мотивации у детей, родителей и педагогов к проведению профилактических закаливающих и оздоровительных мероприятий;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эффективности системы профилактических и оздоровительных мероприятий за счет соблюдения элементарных правил и нормативов: оптимального двигательного режима, физической нагрузки, санитарного состояния учреждения, организации питания, воздушно-теплового режима и водоснабжения.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темы для презентаций\04200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9552" y="-69718"/>
            <a:ext cx="8136904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летний оздоровительный период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повышение качества оздоровительной работы с воспитанниками и широкая пропаганда здорового образа жизни среди всех участников воспитательного и образовательного процесса в летний период.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летнего оздоровительного периода: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реализовать систему мероприятий, направленных на оздоровление и физическое воспитание детей;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комфортные условия для физического, психического, нравственного воспитания каждого ребенка, развития у них любознательности и познавательной активности;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режим, обеспечивающий охрану жизни, предупреждение заболеваемости и детского травматизма;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осуществлять просвещение родителей по вопросам воспитания и оздоровления детей в летний период.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ÐÐ°ÑÑÐ¸Ð½ÐºÐ¸ Ð¿Ð¾ Ð·Ð°Ð¿ÑÐ¾ÑÑ ÑÐ¾Ð½ Ð»Ðµ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 оздоровления детей в летний период включает: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do358mr.ru/img/summer_02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064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ÐÐ°ÑÑÐ¸Ð½ÐºÐ¸ Ð¿Ð¾ Ð·Ð°Ð¿ÑÐ¾ÑÑ ÑÐ¾Ð½ Ð»Ðµ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летнего оздоровительного периода: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каждый день организуется работа взрослых по соблюдению санитарно-гигиенических требований (ежедневно проводится влажная уборка помещений, проветривание, в жаркую погоду прогулочные площадки и песок в песочницах увлажняются водой);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организуется предметно-развивающая среда в группах и на территории (оборудование для игровой и познавательно-исследовательской деятельности в песке и воде, выносные зонтики, теневые навесы, расширяется ассортимент выносного игрового оборудования);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соблюдается режим дня летнего оздоровительного периода, соответствующий ООП ДО;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соблюдается питьевой режим летнего оздоровительного периода, соответствующий ООП ДО (выдается по первому требованию ребенка);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ÐÐ°ÑÑÐ¸Ð½ÐºÐ¸ Ð¿Ð¾ Ð·Ð°Ð¿ÑÐ¾ÑÑ ÑÐ¾Ð½ Ð»Ðµ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6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летнего оздоровительного периода: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увеличивается продолжительность прогулок и сна (в соответствии с санитарно-эпидемиологическими требованиями к устройству, содержанию, оборудованию и режиму работы дошкольных образовательных учреждений.);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различные виды детской деятельности (игровая, коммуникативная, трудовая, познавательно-исследовательская, продуктивная, музыкально-художественная, чтение) и самостоятельная деятельность детей организуются на воздухе;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проводятся регулярные беседы по теме: «Формирование представлений о здоровом образе жизни».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ÑÐ¾Ð½ Ð»Ðµ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6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409236"/>
            <a:ext cx="806489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4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детей к ценностям здорового образа жизни;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эмоционально-волевой сферы воспитанников;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экологической культуры воспитанников (развитие экологического — гуманного, природоохранного, осознанно-бережного отношения к природе);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коммуникативных способностей детей;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эффективности в работе с родителями по вопросам здорового образа жизни;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познавательных интересов детей к трудовой деятельности в природе.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детской заболеваемости в летний оздоровительный период.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случаев травматизма и отравления детей.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физического, психического здоровья детей.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эффективности физкультурно-оздоровительной работы.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 descr="ÐÐ°ÑÑÐ¸Ð½ÐºÐ¸ Ð¿Ð¾ Ð·Ð°Ð¿ÑÐ¾ÑÑ ÑÐ¾Ð½ Ð»Ðµ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AutoShape 2" descr="ÐÐ°ÑÑÐ¸Ð½ÐºÐ¸ Ð¿Ð¾ Ð·Ð°Ð¿ÑÐ¾ÑÑ ÑÐ¾Ð½ Ð»Ðµ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ÐÐ°ÑÑÐ¸Ð½ÐºÐ¸ Ð¿Ð¾ Ð·Ð°Ð¿ÑÐ¾ÑÑ ÑÐ¾Ð½ Ð»Ðµ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ÐÐ°ÑÑÐ¸Ð½ÐºÐ¸ Ð¿Ð¾ Ð·Ð°Ð¿ÑÐ¾ÑÑ ÑÐ¾Ð½ Ð»Ðµ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1159</TotalTime>
  <Words>132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«Лето – это маленькая жизнь!»</vt:lpstr>
      <vt:lpstr>Слайд 3</vt:lpstr>
      <vt:lpstr>Слайд 4</vt:lpstr>
      <vt:lpstr>Система оздоровления детей в летний период включает: </vt:lpstr>
      <vt:lpstr>Организация летнего оздоровительного периода: </vt:lpstr>
      <vt:lpstr>Организация летнего оздоровительного периода: 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Помоздинский детский сад №4 «Солнышко»</dc:title>
  <dc:creator>Стас</dc:creator>
  <cp:lastModifiedBy>Венер</cp:lastModifiedBy>
  <cp:revision>119</cp:revision>
  <dcterms:created xsi:type="dcterms:W3CDTF">2015-05-04T16:28:13Z</dcterms:created>
  <dcterms:modified xsi:type="dcterms:W3CDTF">2020-08-15T15:04:31Z</dcterms:modified>
</cp:coreProperties>
</file>